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egular Brush" charset="1" panose="020005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Garinim Shehorim" charset="1" panose="01000503000000020003"/>
      <p:regular r:id="rId22"/>
    </p:embeddedFont>
    <p:embeddedFont>
      <p:font typeface="League Spartan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3394" y="-1089439"/>
            <a:ext cx="19894788" cy="13194825"/>
          </a:xfrm>
          <a:custGeom>
            <a:avLst/>
            <a:gdLst/>
            <a:ahLst/>
            <a:cxnLst/>
            <a:rect r="r" b="b" t="t" l="l"/>
            <a:pathLst>
              <a:path h="13194825" w="19894788">
                <a:moveTo>
                  <a:pt x="0" y="0"/>
                </a:moveTo>
                <a:lnTo>
                  <a:pt x="19894788" y="0"/>
                </a:lnTo>
                <a:lnTo>
                  <a:pt x="19894788" y="13194825"/>
                </a:lnTo>
                <a:lnTo>
                  <a:pt x="0" y="1319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85530" y="3756039"/>
            <a:ext cx="9182371" cy="6530961"/>
          </a:xfrm>
          <a:custGeom>
            <a:avLst/>
            <a:gdLst/>
            <a:ahLst/>
            <a:cxnLst/>
            <a:rect r="r" b="b" t="t" l="l"/>
            <a:pathLst>
              <a:path h="6530961" w="9182371">
                <a:moveTo>
                  <a:pt x="0" y="0"/>
                </a:moveTo>
                <a:lnTo>
                  <a:pt x="9182371" y="0"/>
                </a:lnTo>
                <a:lnTo>
                  <a:pt x="9182371" y="6530961"/>
                </a:lnTo>
                <a:lnTo>
                  <a:pt x="0" y="653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95144" y="495138"/>
            <a:ext cx="2928311" cy="9791862"/>
          </a:xfrm>
          <a:custGeom>
            <a:avLst/>
            <a:gdLst/>
            <a:ahLst/>
            <a:cxnLst/>
            <a:rect r="r" b="b" t="t" l="l"/>
            <a:pathLst>
              <a:path h="9791862" w="2928311">
                <a:moveTo>
                  <a:pt x="0" y="0"/>
                </a:moveTo>
                <a:lnTo>
                  <a:pt x="2928312" y="0"/>
                </a:lnTo>
                <a:lnTo>
                  <a:pt x="2928312" y="9791862"/>
                </a:lnTo>
                <a:lnTo>
                  <a:pt x="0" y="9791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41242" y="167887"/>
            <a:ext cx="6189950" cy="4187501"/>
          </a:xfrm>
          <a:custGeom>
            <a:avLst/>
            <a:gdLst/>
            <a:ahLst/>
            <a:cxnLst/>
            <a:rect r="r" b="b" t="t" l="l"/>
            <a:pathLst>
              <a:path h="4187501" w="6189950">
                <a:moveTo>
                  <a:pt x="0" y="0"/>
                </a:moveTo>
                <a:lnTo>
                  <a:pt x="6189951" y="0"/>
                </a:lnTo>
                <a:lnTo>
                  <a:pt x="6189951" y="4187501"/>
                </a:lnTo>
                <a:lnTo>
                  <a:pt x="0" y="41875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48709" y="748835"/>
            <a:ext cx="13818470" cy="86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6"/>
              </a:lnSpc>
            </a:pPr>
            <a:r>
              <a:rPr lang="en-US" sz="6060">
                <a:solidFill>
                  <a:srgbClr val="282828"/>
                </a:solidFill>
                <a:latin typeface="Regular Brush"/>
                <a:ea typeface="Regular Brush"/>
                <a:cs typeface="Regular Brush"/>
                <a:sym typeface="Regular Brush"/>
              </a:rPr>
              <a:t>DIGITAL   PORTFOLIO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58702" y="932334"/>
            <a:ext cx="557814" cy="441180"/>
          </a:xfrm>
          <a:custGeom>
            <a:avLst/>
            <a:gdLst/>
            <a:ahLst/>
            <a:cxnLst/>
            <a:rect r="r" b="b" t="t" l="l"/>
            <a:pathLst>
              <a:path h="441180" w="557814">
                <a:moveTo>
                  <a:pt x="0" y="0"/>
                </a:moveTo>
                <a:lnTo>
                  <a:pt x="557814" y="0"/>
                </a:lnTo>
                <a:lnTo>
                  <a:pt x="557814" y="441180"/>
                </a:lnTo>
                <a:lnTo>
                  <a:pt x="0" y="441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12469" y="4035105"/>
            <a:ext cx="3518915" cy="573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2"/>
              </a:lnSpc>
            </a:pPr>
            <a:r>
              <a:rPr lang="en-US" sz="33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</a:t>
            </a:r>
            <a:r>
              <a:rPr lang="en-US" sz="33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Vimalan.K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51991" y="4979500"/>
            <a:ext cx="13583825" cy="52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NMID:  21736688F765CDEBC8B422168107763A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51991" y="5879448"/>
            <a:ext cx="8582931" cy="51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</a:t>
            </a:r>
            <a:r>
              <a:rPr lang="en-US" sz="30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B.Sc Information Technology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96959" y="6773256"/>
            <a:ext cx="8370220" cy="95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 </a:t>
            </a:r>
            <a:r>
              <a:rPr lang="en-US" sz="27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Kaamadhenu Arts And Science College / Bharathiar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64141" y="1402553"/>
            <a:ext cx="6577313" cy="9164267"/>
          </a:xfrm>
          <a:custGeom>
            <a:avLst/>
            <a:gdLst/>
            <a:ahLst/>
            <a:cxnLst/>
            <a:rect r="r" b="b" t="t" l="l"/>
            <a:pathLst>
              <a:path h="9164267" w="6577313">
                <a:moveTo>
                  <a:pt x="0" y="0"/>
                </a:moveTo>
                <a:lnTo>
                  <a:pt x="6577312" y="0"/>
                </a:lnTo>
                <a:lnTo>
                  <a:pt x="6577312" y="9164267"/>
                </a:lnTo>
                <a:lnTo>
                  <a:pt x="0" y="916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1694" y="911381"/>
            <a:ext cx="110740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 AND FUNCTIONALITY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8417" y="2445595"/>
            <a:ext cx="15220373" cy="619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Interactive Navigation → Smooth scrolling between sections.</a:t>
            </a:r>
          </a:p>
          <a:p>
            <a:pPr algn="l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Animated Counters → Real-time stats like passengers, trains, kilometers.</a:t>
            </a:r>
          </a:p>
          <a:p>
            <a:pPr algn="l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Responsive Design → Works seamlessly on desktop, tablet, and mobile.</a:t>
            </a:r>
          </a:p>
          <a:p>
            <a:pPr algn="l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Timeline Display → Chronological highlights of Indian Railways.</a:t>
            </a:r>
          </a:p>
          <a:p>
            <a:pPr algn="l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Service &amp; Project Cards → Attractive cards with hover animations.</a:t>
            </a:r>
          </a:p>
          <a:p>
            <a:pPr algn="l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Modern Design → Gradient backgrounds, typography, and icons.</a:t>
            </a:r>
          </a:p>
          <a:p>
            <a:pPr algn="l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Social Media Integration → Links to platforms like Facebook, Twitter, LinkedIn.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4144" y="2294091"/>
            <a:ext cx="4138070" cy="6950254"/>
          </a:xfrm>
          <a:custGeom>
            <a:avLst/>
            <a:gdLst/>
            <a:ahLst/>
            <a:cxnLst/>
            <a:rect r="r" b="b" t="t" l="l"/>
            <a:pathLst>
              <a:path h="6950254" w="4138070">
                <a:moveTo>
                  <a:pt x="0" y="0"/>
                </a:moveTo>
                <a:lnTo>
                  <a:pt x="4138070" y="0"/>
                </a:lnTo>
                <a:lnTo>
                  <a:pt x="4138070" y="6950254"/>
                </a:lnTo>
                <a:lnTo>
                  <a:pt x="0" y="695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365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30782" y="2308046"/>
            <a:ext cx="4413218" cy="6950254"/>
          </a:xfrm>
          <a:custGeom>
            <a:avLst/>
            <a:gdLst/>
            <a:ahLst/>
            <a:cxnLst/>
            <a:rect r="r" b="b" t="t" l="l"/>
            <a:pathLst>
              <a:path h="6950254" w="4413218">
                <a:moveTo>
                  <a:pt x="0" y="0"/>
                </a:moveTo>
                <a:lnTo>
                  <a:pt x="4413218" y="0"/>
                </a:lnTo>
                <a:lnTo>
                  <a:pt x="4413218" y="6950254"/>
                </a:lnTo>
                <a:lnTo>
                  <a:pt x="0" y="6950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97" t="0" r="-1216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72600" y="2308046"/>
            <a:ext cx="4159488" cy="6964209"/>
          </a:xfrm>
          <a:custGeom>
            <a:avLst/>
            <a:gdLst/>
            <a:ahLst/>
            <a:cxnLst/>
            <a:rect r="r" b="b" t="t" l="l"/>
            <a:pathLst>
              <a:path h="6964209" w="4159488">
                <a:moveTo>
                  <a:pt x="0" y="0"/>
                </a:moveTo>
                <a:lnTo>
                  <a:pt x="4159488" y="0"/>
                </a:lnTo>
                <a:lnTo>
                  <a:pt x="4159488" y="6964209"/>
                </a:lnTo>
                <a:lnTo>
                  <a:pt x="0" y="6964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44" t="0" r="-1287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60688" y="2367037"/>
            <a:ext cx="4357084" cy="6846227"/>
          </a:xfrm>
          <a:custGeom>
            <a:avLst/>
            <a:gdLst/>
            <a:ahLst/>
            <a:cxnLst/>
            <a:rect r="r" b="b" t="t" l="l"/>
            <a:pathLst>
              <a:path h="6846227" w="4357084">
                <a:moveTo>
                  <a:pt x="0" y="0"/>
                </a:moveTo>
                <a:lnTo>
                  <a:pt x="4357085" y="0"/>
                </a:lnTo>
                <a:lnTo>
                  <a:pt x="4357085" y="6846227"/>
                </a:lnTo>
                <a:lnTo>
                  <a:pt x="0" y="6846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91" t="0" r="-1041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4878" y="537527"/>
            <a:ext cx="100782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 AND SCREENSHOTS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64481" y="2093751"/>
            <a:ext cx="6081231" cy="8473069"/>
          </a:xfrm>
          <a:custGeom>
            <a:avLst/>
            <a:gdLst/>
            <a:ahLst/>
            <a:cxnLst/>
            <a:rect r="r" b="b" t="t" l="l"/>
            <a:pathLst>
              <a:path h="8473069" w="6081231">
                <a:moveTo>
                  <a:pt x="0" y="0"/>
                </a:moveTo>
                <a:lnTo>
                  <a:pt x="6081231" y="0"/>
                </a:lnTo>
                <a:lnTo>
                  <a:pt x="6081231" y="8473069"/>
                </a:lnTo>
                <a:lnTo>
                  <a:pt x="0" y="8473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94975" y="0"/>
            <a:ext cx="6189950" cy="4187501"/>
          </a:xfrm>
          <a:custGeom>
            <a:avLst/>
            <a:gdLst/>
            <a:ahLst/>
            <a:cxnLst/>
            <a:rect r="r" b="b" t="t" l="l"/>
            <a:pathLst>
              <a:path h="4187501" w="6189950">
                <a:moveTo>
                  <a:pt x="0" y="0"/>
                </a:moveTo>
                <a:lnTo>
                  <a:pt x="6189950" y="0"/>
                </a:lnTo>
                <a:lnTo>
                  <a:pt x="6189950" y="4187501"/>
                </a:lnTo>
                <a:lnTo>
                  <a:pt x="0" y="4187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28217" y="1104900"/>
            <a:ext cx="6031566" cy="130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9"/>
              </a:lnSpc>
            </a:pPr>
            <a:r>
              <a:rPr lang="en-US" sz="9099">
                <a:solidFill>
                  <a:srgbClr val="282828"/>
                </a:solidFill>
                <a:latin typeface="Regular Brush"/>
                <a:ea typeface="Regular Brush"/>
                <a:cs typeface="Regular Brush"/>
                <a:sym typeface="Regular Brush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127" y="3257234"/>
            <a:ext cx="15504813" cy="608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Developed a modern portfolio website showcasing Indian Railways’ journey, operations, and vision.</a:t>
            </a:r>
          </a:p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Successfully combined history + present + future into a single interactive platform.</a:t>
            </a:r>
          </a:p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Advantages:</a:t>
            </a:r>
          </a:p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Enhances visibility and engagement.</a:t>
            </a:r>
          </a:p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Serves as a learning and information hub.</a:t>
            </a:r>
          </a:p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Provides a scalable base for future additions (real-time train tracking, booking integration).</a:t>
            </a:r>
          </a:p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Future Enhancements:</a:t>
            </a:r>
          </a:p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Integration with Indian Railways API for live train data.</a:t>
            </a:r>
          </a:p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Multi-language support for wider accessibility.</a:t>
            </a:r>
          </a:p>
          <a:p>
            <a:pPr algn="l">
              <a:lnSpc>
                <a:spcPts val="4035"/>
              </a:lnSpc>
            </a:pPr>
            <a:r>
              <a:rPr lang="en-US" sz="2882">
                <a:solidFill>
                  <a:srgbClr val="282828"/>
                </a:solidFill>
                <a:latin typeface="Canva Sans"/>
                <a:ea typeface="Canva Sans"/>
                <a:cs typeface="Canva Sans"/>
                <a:sym typeface="Canva Sans"/>
              </a:rPr>
              <a:t>• Expand to include virtual tours of modernized stations.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3394" y="-1089439"/>
            <a:ext cx="19894788" cy="13194825"/>
          </a:xfrm>
          <a:custGeom>
            <a:avLst/>
            <a:gdLst/>
            <a:ahLst/>
            <a:cxnLst/>
            <a:rect r="r" b="b" t="t" l="l"/>
            <a:pathLst>
              <a:path h="13194825" w="19894788">
                <a:moveTo>
                  <a:pt x="0" y="0"/>
                </a:moveTo>
                <a:lnTo>
                  <a:pt x="19894788" y="0"/>
                </a:lnTo>
                <a:lnTo>
                  <a:pt x="19894788" y="13194825"/>
                </a:lnTo>
                <a:lnTo>
                  <a:pt x="0" y="13194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85530" y="3756039"/>
            <a:ext cx="9182371" cy="6530961"/>
          </a:xfrm>
          <a:custGeom>
            <a:avLst/>
            <a:gdLst/>
            <a:ahLst/>
            <a:cxnLst/>
            <a:rect r="r" b="b" t="t" l="l"/>
            <a:pathLst>
              <a:path h="6530961" w="9182371">
                <a:moveTo>
                  <a:pt x="0" y="0"/>
                </a:moveTo>
                <a:lnTo>
                  <a:pt x="9182371" y="0"/>
                </a:lnTo>
                <a:lnTo>
                  <a:pt x="9182371" y="6530961"/>
                </a:lnTo>
                <a:lnTo>
                  <a:pt x="0" y="653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95144" y="495138"/>
            <a:ext cx="2928311" cy="9791862"/>
          </a:xfrm>
          <a:custGeom>
            <a:avLst/>
            <a:gdLst/>
            <a:ahLst/>
            <a:cxnLst/>
            <a:rect r="r" b="b" t="t" l="l"/>
            <a:pathLst>
              <a:path h="9791862" w="2928311">
                <a:moveTo>
                  <a:pt x="0" y="0"/>
                </a:moveTo>
                <a:lnTo>
                  <a:pt x="2928312" y="0"/>
                </a:lnTo>
                <a:lnTo>
                  <a:pt x="2928312" y="9791862"/>
                </a:lnTo>
                <a:lnTo>
                  <a:pt x="0" y="9791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41242" y="167887"/>
            <a:ext cx="6189950" cy="4187501"/>
          </a:xfrm>
          <a:custGeom>
            <a:avLst/>
            <a:gdLst/>
            <a:ahLst/>
            <a:cxnLst/>
            <a:rect r="r" b="b" t="t" l="l"/>
            <a:pathLst>
              <a:path h="4187501" w="6189950">
                <a:moveTo>
                  <a:pt x="0" y="0"/>
                </a:moveTo>
                <a:lnTo>
                  <a:pt x="6189951" y="0"/>
                </a:lnTo>
                <a:lnTo>
                  <a:pt x="6189951" y="4187501"/>
                </a:lnTo>
                <a:lnTo>
                  <a:pt x="0" y="41875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44852" y="2002865"/>
            <a:ext cx="8262300" cy="486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60"/>
              </a:lnSpc>
            </a:pPr>
            <a:r>
              <a:rPr lang="en-US" sz="17237">
                <a:solidFill>
                  <a:srgbClr val="282828"/>
                </a:solidFill>
                <a:latin typeface="Regular Brush"/>
                <a:ea typeface="Regular Brush"/>
                <a:cs typeface="Regular Brush"/>
                <a:sym typeface="Regular Brush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58702" y="932334"/>
            <a:ext cx="557814" cy="441180"/>
          </a:xfrm>
          <a:custGeom>
            <a:avLst/>
            <a:gdLst/>
            <a:ahLst/>
            <a:cxnLst/>
            <a:rect r="r" b="b" t="t" l="l"/>
            <a:pathLst>
              <a:path h="441180" w="557814">
                <a:moveTo>
                  <a:pt x="0" y="0"/>
                </a:moveTo>
                <a:lnTo>
                  <a:pt x="557814" y="0"/>
                </a:lnTo>
                <a:lnTo>
                  <a:pt x="557814" y="441180"/>
                </a:lnTo>
                <a:lnTo>
                  <a:pt x="0" y="441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56148" y="1402553"/>
            <a:ext cx="6577313" cy="9164267"/>
          </a:xfrm>
          <a:custGeom>
            <a:avLst/>
            <a:gdLst/>
            <a:ahLst/>
            <a:cxnLst/>
            <a:rect r="r" b="b" t="t" l="l"/>
            <a:pathLst>
              <a:path h="9164267" w="6577313">
                <a:moveTo>
                  <a:pt x="0" y="0"/>
                </a:moveTo>
                <a:lnTo>
                  <a:pt x="6577312" y="0"/>
                </a:lnTo>
                <a:lnTo>
                  <a:pt x="6577312" y="9164267"/>
                </a:lnTo>
                <a:lnTo>
                  <a:pt x="0" y="916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94975" y="0"/>
            <a:ext cx="6189950" cy="4187501"/>
          </a:xfrm>
          <a:custGeom>
            <a:avLst/>
            <a:gdLst/>
            <a:ahLst/>
            <a:cxnLst/>
            <a:rect r="r" b="b" t="t" l="l"/>
            <a:pathLst>
              <a:path h="4187501" w="6189950">
                <a:moveTo>
                  <a:pt x="0" y="0"/>
                </a:moveTo>
                <a:lnTo>
                  <a:pt x="6189950" y="0"/>
                </a:lnTo>
                <a:lnTo>
                  <a:pt x="6189950" y="4187501"/>
                </a:lnTo>
                <a:lnTo>
                  <a:pt x="0" y="4187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70341" y="5443247"/>
            <a:ext cx="13385806" cy="193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5554">
                <a:solidFill>
                  <a:srgbClr val="000000"/>
                </a:solidFill>
                <a:latin typeface="Garinim Shehorim"/>
                <a:ea typeface="Garinim Shehorim"/>
                <a:cs typeface="Garinim Shehorim"/>
                <a:sym typeface="Garinim Shehorim"/>
              </a:rPr>
              <a:t>INDIAN RAILWAYS PORTFOLIO USING </a:t>
            </a:r>
          </a:p>
          <a:p>
            <a:pPr algn="ctr">
              <a:lnSpc>
                <a:spcPts val="7776"/>
              </a:lnSpc>
            </a:pPr>
            <a:r>
              <a:rPr lang="en-US" sz="5554">
                <a:solidFill>
                  <a:srgbClr val="000000"/>
                </a:solidFill>
                <a:latin typeface="Garinim Shehorim"/>
                <a:ea typeface="Garinim Shehorim"/>
                <a:cs typeface="Garinim Shehorim"/>
                <a:sym typeface="Garinim Shehorim"/>
              </a:rPr>
              <a:t>HTML, CSS &amp; JAVASCRIPT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27506" y="1988976"/>
            <a:ext cx="10624296" cy="103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0"/>
              </a:lnSpc>
            </a:pPr>
            <a:r>
              <a:rPr lang="en-US" sz="6129">
                <a:solidFill>
                  <a:srgbClr val="000000"/>
                </a:solidFill>
                <a:latin typeface="Regular Brush"/>
                <a:ea typeface="Regular Brush"/>
                <a:cs typeface="Regular Brush"/>
                <a:sym typeface="Regular Brush"/>
              </a:rPr>
              <a:t>PROJECT  TITLE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02492" y="1714540"/>
            <a:ext cx="6330448" cy="8820307"/>
          </a:xfrm>
          <a:custGeom>
            <a:avLst/>
            <a:gdLst/>
            <a:ahLst/>
            <a:cxnLst/>
            <a:rect r="r" b="b" t="t" l="l"/>
            <a:pathLst>
              <a:path h="8820307" w="6330448">
                <a:moveTo>
                  <a:pt x="0" y="0"/>
                </a:moveTo>
                <a:lnTo>
                  <a:pt x="6330448" y="0"/>
                </a:lnTo>
                <a:lnTo>
                  <a:pt x="6330448" y="8820306"/>
                </a:lnTo>
                <a:lnTo>
                  <a:pt x="0" y="882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94975" y="0"/>
            <a:ext cx="6189950" cy="4187501"/>
          </a:xfrm>
          <a:custGeom>
            <a:avLst/>
            <a:gdLst/>
            <a:ahLst/>
            <a:cxnLst/>
            <a:rect r="r" b="b" t="t" l="l"/>
            <a:pathLst>
              <a:path h="4187501" w="6189950">
                <a:moveTo>
                  <a:pt x="0" y="0"/>
                </a:moveTo>
                <a:lnTo>
                  <a:pt x="6189950" y="0"/>
                </a:lnTo>
                <a:lnTo>
                  <a:pt x="6189950" y="4187501"/>
                </a:lnTo>
                <a:lnTo>
                  <a:pt x="0" y="4187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69495" y="674919"/>
            <a:ext cx="4812506" cy="141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2"/>
              </a:lnSpc>
            </a:pPr>
            <a:r>
              <a:rPr lang="en-US" sz="834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33009" y="3438810"/>
            <a:ext cx="10304949" cy="530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8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1.Problem Statement</a:t>
            </a:r>
          </a:p>
          <a:p>
            <a:pPr algn="l">
              <a:lnSpc>
                <a:spcPts val="5268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</a:t>
            </a: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End Users</a:t>
            </a:r>
          </a:p>
          <a:p>
            <a:pPr algn="l">
              <a:lnSpc>
                <a:spcPts val="5268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</a:t>
            </a: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Tools and Technologies</a:t>
            </a:r>
          </a:p>
          <a:p>
            <a:pPr algn="l">
              <a:lnSpc>
                <a:spcPts val="5268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</a:t>
            </a: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Portfolio design and Layout</a:t>
            </a:r>
          </a:p>
          <a:p>
            <a:pPr algn="l">
              <a:lnSpc>
                <a:spcPts val="5268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</a:t>
            </a: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Features and Functionality</a:t>
            </a:r>
          </a:p>
          <a:p>
            <a:pPr algn="l">
              <a:lnSpc>
                <a:spcPts val="5268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</a:t>
            </a: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Results and Screenshots</a:t>
            </a:r>
          </a:p>
          <a:p>
            <a:pPr algn="l">
              <a:lnSpc>
                <a:spcPts val="5268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7.</a:t>
            </a: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Conclusion</a:t>
            </a:r>
          </a:p>
          <a:p>
            <a:pPr algn="l">
              <a:lnSpc>
                <a:spcPts val="5268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8.</a:t>
            </a: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Github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094975" y="0"/>
            <a:ext cx="6189950" cy="4187501"/>
          </a:xfrm>
          <a:custGeom>
            <a:avLst/>
            <a:gdLst/>
            <a:ahLst/>
            <a:cxnLst/>
            <a:rect r="r" b="b" t="t" l="l"/>
            <a:pathLst>
              <a:path h="4187501" w="6189950">
                <a:moveTo>
                  <a:pt x="0" y="0"/>
                </a:moveTo>
                <a:lnTo>
                  <a:pt x="6189950" y="0"/>
                </a:lnTo>
                <a:lnTo>
                  <a:pt x="6189950" y="4187501"/>
                </a:lnTo>
                <a:lnTo>
                  <a:pt x="0" y="418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00411" y="800842"/>
            <a:ext cx="9032134" cy="107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8"/>
              </a:lnSpc>
            </a:pPr>
            <a:r>
              <a:rPr lang="en-US" sz="632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6670" y="2871411"/>
            <a:ext cx="16365968" cy="692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3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Indian Railways is one of the largest railway networks in the world, with a rich history of more than 170 years.</a:t>
            </a:r>
          </a:p>
          <a:p>
            <a:pPr algn="l">
              <a:lnSpc>
                <a:spcPts val="4995"/>
              </a:lnSpc>
            </a:pPr>
            <a:r>
              <a:rPr lang="en-US" sz="3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However, most available information is either scattered across multiple platforms or presented in static, text-heavy formats.</a:t>
            </a:r>
          </a:p>
          <a:p>
            <a:pPr algn="l">
              <a:lnSpc>
                <a:spcPts val="4995"/>
              </a:lnSpc>
            </a:pPr>
            <a:r>
              <a:rPr lang="en-US" sz="3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There is a lack of a modern, interactive portfolio that showcases:</a:t>
            </a:r>
          </a:p>
          <a:p>
            <a:pPr algn="l">
              <a:lnSpc>
                <a:spcPts val="4995"/>
              </a:lnSpc>
            </a:pPr>
            <a:r>
              <a:rPr lang="en-US" sz="3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The legacy and milestones of Indian Railways.</a:t>
            </a:r>
          </a:p>
          <a:p>
            <a:pPr algn="l">
              <a:lnSpc>
                <a:spcPts val="4995"/>
              </a:lnSpc>
            </a:pPr>
            <a:r>
              <a:rPr lang="en-US" sz="3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The scale of operations and services offered.</a:t>
            </a:r>
          </a:p>
          <a:p>
            <a:pPr algn="l">
              <a:lnSpc>
                <a:spcPts val="4995"/>
              </a:lnSpc>
            </a:pPr>
            <a:r>
              <a:rPr lang="en-US" sz="3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Infrastructure projects shaping the future.</a:t>
            </a:r>
          </a:p>
          <a:p>
            <a:pPr algn="l">
              <a:lnSpc>
                <a:spcPts val="4995"/>
              </a:lnSpc>
            </a:pPr>
            <a:r>
              <a:rPr lang="en-US" sz="3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Vision 2030 goals (high-speed rail, AI integration, carbon neutrality).</a:t>
            </a:r>
          </a:p>
          <a:p>
            <a:pPr algn="l">
              <a:lnSpc>
                <a:spcPts val="4995"/>
              </a:lnSpc>
            </a:pPr>
            <a:r>
              <a:rPr lang="en-US" sz="3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Need for a centralized, visually appealing, and responsive platform that makes it easy for users to engage, explore, and learn.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094975" y="0"/>
            <a:ext cx="6189950" cy="4187501"/>
          </a:xfrm>
          <a:custGeom>
            <a:avLst/>
            <a:gdLst/>
            <a:ahLst/>
            <a:cxnLst/>
            <a:rect r="r" b="b" t="t" l="l"/>
            <a:pathLst>
              <a:path h="4187501" w="6189950">
                <a:moveTo>
                  <a:pt x="0" y="0"/>
                </a:moveTo>
                <a:lnTo>
                  <a:pt x="6189950" y="0"/>
                </a:lnTo>
                <a:lnTo>
                  <a:pt x="6189950" y="4187501"/>
                </a:lnTo>
                <a:lnTo>
                  <a:pt x="0" y="418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72903" y="895350"/>
            <a:ext cx="9033828" cy="112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sz="651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OVERVIEW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9406" y="2717904"/>
            <a:ext cx="15197424" cy="725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Developed a portfolio-style website dedicated to Indian Railways.</a:t>
            </a:r>
          </a:p>
          <a:p>
            <a:pPr algn="l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Purpose: To create an informative yet visually engaging platform that reflects the importance of Indian Railways.</a:t>
            </a:r>
          </a:p>
          <a:p>
            <a:pPr algn="l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Key Focus Areas:</a:t>
            </a:r>
          </a:p>
          <a:p>
            <a:pPr algn="l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Legacy of Indian Railways since 1853.</a:t>
            </a:r>
          </a:p>
          <a:p>
            <a:pPr algn="l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Day-to-day operations and services (Express, Freight, Electrification).</a:t>
            </a:r>
          </a:p>
          <a:p>
            <a:pPr algn="l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Infrastructure projects such as Vande Bharat, Dedicated Freight Corridor, Station Modernization.</a:t>
            </a:r>
          </a:p>
          <a:p>
            <a:pPr algn="l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Milestones (historic timeline).</a:t>
            </a:r>
          </a:p>
          <a:p>
            <a:pPr algn="l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Future vision (high-speed rail, AI integration, sustainability).</a:t>
            </a:r>
          </a:p>
          <a:p>
            <a:pPr algn="l">
              <a:lnSpc>
                <a:spcPts val="4794"/>
              </a:lnSpc>
            </a:pPr>
            <a:r>
              <a:rPr lang="en-US" sz="34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Built with modern web technologies ensuring responsiveness, animations, and ease of navigation.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094975" y="0"/>
            <a:ext cx="6189950" cy="4187501"/>
          </a:xfrm>
          <a:custGeom>
            <a:avLst/>
            <a:gdLst/>
            <a:ahLst/>
            <a:cxnLst/>
            <a:rect r="r" b="b" t="t" l="l"/>
            <a:pathLst>
              <a:path h="4187501" w="6189950">
                <a:moveTo>
                  <a:pt x="0" y="0"/>
                </a:moveTo>
                <a:lnTo>
                  <a:pt x="6189950" y="0"/>
                </a:lnTo>
                <a:lnTo>
                  <a:pt x="6189950" y="4187501"/>
                </a:lnTo>
                <a:lnTo>
                  <a:pt x="0" y="418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59091" y="1385006"/>
            <a:ext cx="5556515" cy="128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5"/>
              </a:lnSpc>
            </a:pPr>
            <a:r>
              <a:rPr lang="en-US" sz="756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END USERS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9958" y="3754908"/>
            <a:ext cx="17128085" cy="503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General Public / Citizens → Gain insights into the vastness and modernization of Indian Railways.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Students &amp; Researchers → Use as a knowledge resource for projects, presentations, and studies.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Tourists &amp; Travelers → Explore services, station details, and facilities before travel.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Government Officials / Policy Makers → Demonstrate modernization projects and upcoming plans.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Railway Employees / Stakeholders → Showcase Indian Railways’ achievements and transformation journey.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094975" y="0"/>
            <a:ext cx="6189950" cy="4187501"/>
          </a:xfrm>
          <a:custGeom>
            <a:avLst/>
            <a:gdLst/>
            <a:ahLst/>
            <a:cxnLst/>
            <a:rect r="r" b="b" t="t" l="l"/>
            <a:pathLst>
              <a:path h="4187501" w="6189950">
                <a:moveTo>
                  <a:pt x="0" y="0"/>
                </a:moveTo>
                <a:lnTo>
                  <a:pt x="6189950" y="0"/>
                </a:lnTo>
                <a:lnTo>
                  <a:pt x="6189950" y="4187501"/>
                </a:lnTo>
                <a:lnTo>
                  <a:pt x="0" y="418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9243" y="1148985"/>
            <a:ext cx="10509514" cy="94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555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TOOLS AND TECHNOLOGIES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0950" y="2746076"/>
            <a:ext cx="15657407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Frontend Technologies: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HTML5 &amp; CSS3 → Structure and styling of web pages.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Bootstrap 5 → Responsive grid system and UI components.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Styling &amp; Fonts: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Google Fonts (Poppins) → Clean typography.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Font Awesome → Scalable icons for trains, safety, energy, etc.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Interactivity &amp; Animations: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JavaScript → Smooth scrolling and counter animations.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CSS Animations → Fade-in, slide-in, hover effects.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Design Aesthetics: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Custom gradients (green, orange, gold, blue – inspired by Indian Railways).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Rounded cards and shadow effects for modern UI.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37320" y="2093751"/>
            <a:ext cx="6081231" cy="8473069"/>
          </a:xfrm>
          <a:custGeom>
            <a:avLst/>
            <a:gdLst/>
            <a:ahLst/>
            <a:cxnLst/>
            <a:rect r="r" b="b" t="t" l="l"/>
            <a:pathLst>
              <a:path h="8473069" w="6081231">
                <a:moveTo>
                  <a:pt x="0" y="0"/>
                </a:moveTo>
                <a:lnTo>
                  <a:pt x="6081231" y="0"/>
                </a:lnTo>
                <a:lnTo>
                  <a:pt x="6081231" y="8473069"/>
                </a:lnTo>
                <a:lnTo>
                  <a:pt x="0" y="8473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5704" y="933450"/>
            <a:ext cx="11609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PORTFOLIO DESIGN AND LAYOUT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45226"/>
            <a:ext cx="15244359" cy="602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2"/>
              </a:lnSpc>
            </a:pPr>
            <a:r>
              <a:rPr lang="en-US" sz="38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Navigation Bar (Fixed): Easy navigation across sections.</a:t>
            </a:r>
          </a:p>
          <a:p>
            <a:pPr algn="l">
              <a:lnSpc>
                <a:spcPts val="5332"/>
              </a:lnSpc>
            </a:pPr>
            <a:r>
              <a:rPr lang="en-US" sz="38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Hero Section:</a:t>
            </a:r>
          </a:p>
          <a:p>
            <a:pPr algn="l">
              <a:lnSpc>
                <a:spcPts val="5332"/>
              </a:lnSpc>
            </a:pPr>
            <a:r>
              <a:rPr lang="en-US" sz="38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Title with tagline “Connecting India’s Heart Since 1853”.</a:t>
            </a:r>
          </a:p>
          <a:p>
            <a:pPr algn="l">
              <a:lnSpc>
                <a:spcPts val="5332"/>
              </a:lnSpc>
            </a:pPr>
            <a:r>
              <a:rPr lang="en-US" sz="38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Railway statistics (trains, passengers, stations, route kilometers).</a:t>
            </a:r>
          </a:p>
          <a:p>
            <a:pPr algn="l">
              <a:lnSpc>
                <a:spcPts val="5332"/>
              </a:lnSpc>
            </a:pPr>
            <a:r>
              <a:rPr lang="en-US" sz="38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Legacy Section:</a:t>
            </a:r>
          </a:p>
          <a:p>
            <a:pPr algn="l">
              <a:lnSpc>
                <a:spcPts val="5332"/>
              </a:lnSpc>
            </a:pPr>
            <a:r>
              <a:rPr lang="en-US" sz="38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Story of 170+ years.</a:t>
            </a:r>
          </a:p>
          <a:p>
            <a:pPr algn="l">
              <a:lnSpc>
                <a:spcPts val="5332"/>
              </a:lnSpc>
            </a:pPr>
            <a:r>
              <a:rPr lang="en-US" sz="38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Key facts: first passenger train (1853), largest employer, 72% electrification.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49" y="-328455"/>
            <a:ext cx="18839098" cy="11810105"/>
          </a:xfrm>
          <a:custGeom>
            <a:avLst/>
            <a:gdLst/>
            <a:ahLst/>
            <a:cxnLst/>
            <a:rect r="r" b="b" t="t" l="l"/>
            <a:pathLst>
              <a:path h="11810105" w="18839098">
                <a:moveTo>
                  <a:pt x="0" y="0"/>
                </a:moveTo>
                <a:lnTo>
                  <a:pt x="18839098" y="0"/>
                </a:lnTo>
                <a:lnTo>
                  <a:pt x="18839098" y="11810105"/>
                </a:lnTo>
                <a:lnTo>
                  <a:pt x="0" y="11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510" y="-1089439"/>
            <a:ext cx="20198328" cy="12007884"/>
            <a:chOff x="0" y="0"/>
            <a:chExt cx="5319724" cy="3162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9725" cy="3162570"/>
            </a:xfrm>
            <a:custGeom>
              <a:avLst/>
              <a:gdLst/>
              <a:ahLst/>
              <a:cxnLst/>
              <a:rect r="r" b="b" t="t" l="l"/>
              <a:pathLst>
                <a:path h="3162570" w="5319725">
                  <a:moveTo>
                    <a:pt x="0" y="0"/>
                  </a:moveTo>
                  <a:lnTo>
                    <a:pt x="5319725" y="0"/>
                  </a:lnTo>
                  <a:lnTo>
                    <a:pt x="5319725" y="3162570"/>
                  </a:lnTo>
                  <a:lnTo>
                    <a:pt x="0" y="3162570"/>
                  </a:lnTo>
                  <a:close/>
                </a:path>
              </a:pathLst>
            </a:custGeom>
            <a:solidFill>
              <a:srgbClr val="DCEBF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9724" cy="3200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82959" y="1850606"/>
            <a:ext cx="6081231" cy="8473069"/>
          </a:xfrm>
          <a:custGeom>
            <a:avLst/>
            <a:gdLst/>
            <a:ahLst/>
            <a:cxnLst/>
            <a:rect r="r" b="b" t="t" l="l"/>
            <a:pathLst>
              <a:path h="8473069" w="6081231">
                <a:moveTo>
                  <a:pt x="0" y="0"/>
                </a:moveTo>
                <a:lnTo>
                  <a:pt x="6081231" y="0"/>
                </a:lnTo>
                <a:lnTo>
                  <a:pt x="6081231" y="8473069"/>
                </a:lnTo>
                <a:lnTo>
                  <a:pt x="0" y="8473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1553" y="1574102"/>
            <a:ext cx="14654129" cy="727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Operations Section:</a:t>
            </a:r>
          </a:p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Service cards for Express, Freight, Safety, and Electrification.</a:t>
            </a:r>
          </a:p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Infrastructure Projects:</a:t>
            </a:r>
          </a:p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Highlight of flagship projects (Vande Bharat, DFC, Station Modernization).</a:t>
            </a:r>
          </a:p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Timeline:</a:t>
            </a:r>
          </a:p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Visual journey from 1853 to 2025.</a:t>
            </a:r>
          </a:p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Future Vision 2030:</a:t>
            </a:r>
          </a:p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Bullet trains, AI, carbon neutrality, global partnerships.</a:t>
            </a:r>
          </a:p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Footer:</a:t>
            </a:r>
          </a:p>
          <a:p>
            <a:pPr algn="l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Contact details, quick links, and social media icons.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DAGxiYDUyDY</dc:identifier>
  <dcterms:modified xsi:type="dcterms:W3CDTF">2011-08-01T06:04:30Z</dcterms:modified>
  <cp:revision>1</cp:revision>
  <dc:title>DIGITAL PORTFOLIO</dc:title>
</cp:coreProperties>
</file>